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5143500" type="screen16x9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30" autoAdjust="0"/>
    <p:restoredTop sz="94660"/>
  </p:normalViewPr>
  <p:slideViewPr>
    <p:cSldViewPr>
      <p:cViewPr varScale="1">
        <p:scale>
          <a:sx n="92" d="100"/>
          <a:sy n="92" d="100"/>
        </p:scale>
        <p:origin x="-12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07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98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400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325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666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938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252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58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695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837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7AA52-C5C3-4D86-A941-F05C9DCACD63}" type="datetimeFigureOut">
              <a:rPr lang="en-US" smtClean="0"/>
              <a:t>6/13/2019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5164F-A472-4A28-B240-0827FF39C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70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3086615"/>
            <a:ext cx="1752402" cy="96354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52400" y="3060556"/>
            <a:ext cx="175240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HỌC SINH</a:t>
            </a:r>
          </a:p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TỐT NGHIỆP</a:t>
            </a:r>
          </a:p>
          <a:p>
            <a:pPr algn="ctr"/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THCS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2005792" y="3466871"/>
            <a:ext cx="1118408" cy="203031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64473" y="3086615"/>
            <a:ext cx="1712327" cy="96354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164473" y="3214445"/>
            <a:ext cx="17123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TRUNG CẤP</a:t>
            </a:r>
          </a:p>
          <a:p>
            <a:pPr algn="ctr"/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CHÍNH QUY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4953000" y="3466870"/>
            <a:ext cx="1118408" cy="203031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095278" y="3086615"/>
            <a:ext cx="1712327" cy="96354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138558" y="3214445"/>
            <a:ext cx="16257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CAO ĐẲNG</a:t>
            </a:r>
          </a:p>
          <a:p>
            <a:pPr algn="ctr"/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CHÍNH QUY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15200" y="666750"/>
            <a:ext cx="1712327" cy="963544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358480" y="794580"/>
            <a:ext cx="16257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ĐẠI HỌC</a:t>
            </a:r>
          </a:p>
          <a:p>
            <a:pPr algn="ctr"/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CHÍNH QUY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Bent-Up Arrow 15"/>
          <p:cNvSpPr/>
          <p:nvPr/>
        </p:nvSpPr>
        <p:spPr>
          <a:xfrm>
            <a:off x="7977710" y="1657350"/>
            <a:ext cx="381000" cy="2012552"/>
          </a:xfrm>
          <a:prstGeom prst="bentUp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255106" y="4120575"/>
            <a:ext cx="2608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MIỄN 100% HỌC PHÍ</a:t>
            </a:r>
          </a:p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(HỌC VĂN HÓA + NGHỀ)</a:t>
            </a:r>
            <a:endParaRPr lang="en-US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Elbow Connector 22"/>
          <p:cNvCxnSpPr/>
          <p:nvPr/>
        </p:nvCxnSpPr>
        <p:spPr>
          <a:xfrm rot="10800000" flipV="1">
            <a:off x="945474" y="2755756"/>
            <a:ext cx="2552798" cy="228600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/>
          <p:nvPr/>
        </p:nvCxnSpPr>
        <p:spPr>
          <a:xfrm>
            <a:off x="4416137" y="2755756"/>
            <a:ext cx="2608042" cy="254659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489813" y="2530241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04 NĂM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81752" y="3213607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03 NĂM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85471" y="3187000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01 NĂM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97590" y="2474034"/>
            <a:ext cx="6783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1,5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NĂM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463721" y="666752"/>
            <a:ext cx="1712327" cy="963544"/>
          </a:xfrm>
          <a:prstGeom prst="rect">
            <a:avLst/>
          </a:prstGeom>
          <a:solidFill>
            <a:srgbClr val="00FFF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450094" y="794582"/>
            <a:ext cx="17395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TRUNG HỌC</a:t>
            </a:r>
          </a:p>
          <a:p>
            <a:pPr algn="ctr"/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PHỔ THÔNG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3276600" y="1047007"/>
            <a:ext cx="1400362" cy="203031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FFFF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700832" y="666752"/>
            <a:ext cx="1712327" cy="96354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4744112" y="794582"/>
            <a:ext cx="16257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CAO ĐẲNG</a:t>
            </a:r>
          </a:p>
          <a:p>
            <a:pPr algn="ctr"/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CHÍNH QUY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3209" y="1276350"/>
            <a:ext cx="6783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03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NĂM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18990" y="767137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02-2,5 NĂM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4" name="Bent Arrow 43"/>
          <p:cNvSpPr/>
          <p:nvPr/>
        </p:nvSpPr>
        <p:spPr>
          <a:xfrm>
            <a:off x="589652" y="1047006"/>
            <a:ext cx="812929" cy="1963409"/>
          </a:xfrm>
          <a:prstGeom prst="bentArrow">
            <a:avLst>
              <a:gd name="adj1" fmla="val 13647"/>
              <a:gd name="adj2" fmla="val 17165"/>
              <a:gd name="adj3" fmla="val 21030"/>
              <a:gd name="adj4" fmla="val 0"/>
            </a:avLst>
          </a:prstGeom>
          <a:solidFill>
            <a:srgbClr val="00FFFF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5" name="Flowchart: Process 44"/>
          <p:cNvSpPr/>
          <p:nvPr/>
        </p:nvSpPr>
        <p:spPr>
          <a:xfrm>
            <a:off x="838200" y="2090341"/>
            <a:ext cx="7239000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579391" y="126851"/>
            <a:ext cx="77123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Thời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gian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học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tập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theo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truyền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(6,5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năm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– 7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năm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295400" y="2171640"/>
            <a:ext cx="650370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Thời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gian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học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tập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theo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phân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luồng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(5,5 </a:t>
            </a:r>
            <a:r>
              <a:rPr lang="en-US" sz="2000" b="1" cap="none" spc="0" dirty="0" err="1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năm</a:t>
            </a:r>
            <a:r>
              <a:rPr lang="en-US" sz="2000" b="1" cap="none" spc="0" dirty="0" smtClean="0">
                <a:ln w="12700">
                  <a:noFill/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  <a:endParaRPr lang="en-US" sz="2000" b="1" cap="none" spc="0" dirty="0">
              <a:ln w="12700">
                <a:noFill/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Right Arrow 47"/>
          <p:cNvSpPr/>
          <p:nvPr/>
        </p:nvSpPr>
        <p:spPr>
          <a:xfrm>
            <a:off x="6506597" y="1045588"/>
            <a:ext cx="744055" cy="18979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FFFF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523809" y="494153"/>
            <a:ext cx="6783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1,5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NĂM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5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78</Words>
  <Application>Microsoft Office PowerPoint</Application>
  <PresentationFormat>On-screen Show (16:9)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ltt</dc:creator>
  <cp:lastModifiedBy>ltt</cp:lastModifiedBy>
  <cp:revision>6</cp:revision>
  <cp:lastPrinted>2019-06-13T07:40:51Z</cp:lastPrinted>
  <dcterms:created xsi:type="dcterms:W3CDTF">2019-06-13T07:00:25Z</dcterms:created>
  <dcterms:modified xsi:type="dcterms:W3CDTF">2019-06-13T08:18:15Z</dcterms:modified>
</cp:coreProperties>
</file>